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9"/>
  </p:notesMasterIdLst>
  <p:sldIdLst>
    <p:sldId id="295" r:id="rId2"/>
    <p:sldId id="308" r:id="rId3"/>
    <p:sldId id="338" r:id="rId4"/>
    <p:sldId id="328" r:id="rId5"/>
    <p:sldId id="339" r:id="rId6"/>
    <p:sldId id="341" r:id="rId7"/>
    <p:sldId id="291" r:id="rId8"/>
  </p:sldIdLst>
  <p:sldSz cx="11161713" cy="7921625"/>
  <p:notesSz cx="7924800" cy="7562850"/>
  <p:defaultTextStyle>
    <a:defPPr>
      <a:defRPr lang="ru-RU"/>
    </a:defPPr>
    <a:lvl1pPr marL="0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63265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126532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89798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253064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816331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379597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942863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506130" algn="l" defTabSz="11265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17">
          <p15:clr>
            <a:srgbClr val="A4A3A4"/>
          </p15:clr>
        </p15:guide>
        <p15:guide id="2" pos="30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A2A"/>
    <a:srgbClr val="4B2824"/>
    <a:srgbClr val="FFFFFF"/>
    <a:srgbClr val="7D7D7D"/>
    <a:srgbClr val="9D9D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10" y="-108"/>
      </p:cViewPr>
      <p:guideLst>
        <p:guide orient="horz" pos="3017"/>
        <p:guide pos="30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337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89450" y="0"/>
            <a:ext cx="34337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C7EF-F9AA-4A19-8AAB-7FD950C44BA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65325" y="566738"/>
            <a:ext cx="3994150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92163" y="3592513"/>
            <a:ext cx="6340475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34337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89450" y="7183438"/>
            <a:ext cx="34337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6D8E-ADA6-40B5-AFD0-BD624478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47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63265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26532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89798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253064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816331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379597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3942863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506130" algn="l" defTabSz="11265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5966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330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904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486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904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622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003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460848"/>
            <a:ext cx="9487456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7" y="4488922"/>
            <a:ext cx="7813199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6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2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9203" y="366755"/>
            <a:ext cx="3061720" cy="78097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181" y="366755"/>
            <a:ext cx="9003007" cy="78097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28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49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5090391"/>
            <a:ext cx="9487456" cy="1573323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3357536"/>
            <a:ext cx="9487456" cy="17328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5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80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5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70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5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60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07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181" y="2136281"/>
            <a:ext cx="6032363" cy="60402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8559" y="2136281"/>
            <a:ext cx="6032364" cy="60402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59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17232"/>
            <a:ext cx="10045542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8" y="1773198"/>
            <a:ext cx="4931695" cy="73898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510" indent="0">
              <a:buNone/>
              <a:defRPr sz="2400" b="1"/>
            </a:lvl2pPr>
            <a:lvl3pPr marL="1089023" indent="0">
              <a:buNone/>
              <a:defRPr sz="2100" b="1"/>
            </a:lvl3pPr>
            <a:lvl4pPr marL="1633533" indent="0">
              <a:buNone/>
              <a:defRPr sz="1900" b="1"/>
            </a:lvl4pPr>
            <a:lvl5pPr marL="2178045" indent="0">
              <a:buNone/>
              <a:defRPr sz="1900" b="1"/>
            </a:lvl5pPr>
            <a:lvl6pPr marL="2722554" indent="0">
              <a:buNone/>
              <a:defRPr sz="1900" b="1"/>
            </a:lvl6pPr>
            <a:lvl7pPr marL="3267068" indent="0">
              <a:buNone/>
              <a:defRPr sz="1900" b="1"/>
            </a:lvl7pPr>
            <a:lvl8pPr marL="3811578" indent="0">
              <a:buNone/>
              <a:defRPr sz="1900" b="1"/>
            </a:lvl8pPr>
            <a:lvl9pPr marL="43560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88" y="2512183"/>
            <a:ext cx="4931695" cy="45641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69998" y="1773198"/>
            <a:ext cx="4933632" cy="73898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510" indent="0">
              <a:buNone/>
              <a:defRPr sz="2400" b="1"/>
            </a:lvl2pPr>
            <a:lvl3pPr marL="1089023" indent="0">
              <a:buNone/>
              <a:defRPr sz="2100" b="1"/>
            </a:lvl3pPr>
            <a:lvl4pPr marL="1633533" indent="0">
              <a:buNone/>
              <a:defRPr sz="1900" b="1"/>
            </a:lvl4pPr>
            <a:lvl5pPr marL="2178045" indent="0">
              <a:buNone/>
              <a:defRPr sz="1900" b="1"/>
            </a:lvl5pPr>
            <a:lvl6pPr marL="2722554" indent="0">
              <a:buNone/>
              <a:defRPr sz="1900" b="1"/>
            </a:lvl6pPr>
            <a:lvl7pPr marL="3267068" indent="0">
              <a:buNone/>
              <a:defRPr sz="1900" b="1"/>
            </a:lvl7pPr>
            <a:lvl8pPr marL="3811578" indent="0">
              <a:buNone/>
              <a:defRPr sz="1900" b="1"/>
            </a:lvl8pPr>
            <a:lvl9pPr marL="43560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9998" y="2512183"/>
            <a:ext cx="4933632" cy="45641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36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34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60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00" y="315404"/>
            <a:ext cx="3672127" cy="13422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920" y="315412"/>
            <a:ext cx="6239708" cy="676088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100" y="1657674"/>
            <a:ext cx="3672127" cy="5418612"/>
          </a:xfrm>
        </p:spPr>
        <p:txBody>
          <a:bodyPr/>
          <a:lstStyle>
            <a:lvl1pPr marL="0" indent="0">
              <a:buNone/>
              <a:defRPr sz="1700"/>
            </a:lvl1pPr>
            <a:lvl2pPr marL="544510" indent="0">
              <a:buNone/>
              <a:defRPr sz="1400"/>
            </a:lvl2pPr>
            <a:lvl3pPr marL="1089023" indent="0">
              <a:buNone/>
              <a:defRPr sz="1200"/>
            </a:lvl3pPr>
            <a:lvl4pPr marL="1633533" indent="0">
              <a:buNone/>
              <a:defRPr sz="1100"/>
            </a:lvl4pPr>
            <a:lvl5pPr marL="2178045" indent="0">
              <a:buNone/>
              <a:defRPr sz="1100"/>
            </a:lvl5pPr>
            <a:lvl6pPr marL="2722554" indent="0">
              <a:buNone/>
              <a:defRPr sz="1100"/>
            </a:lvl6pPr>
            <a:lvl7pPr marL="3267068" indent="0">
              <a:buNone/>
              <a:defRPr sz="1100"/>
            </a:lvl7pPr>
            <a:lvl8pPr marL="3811578" indent="0">
              <a:buNone/>
              <a:defRPr sz="1100"/>
            </a:lvl8pPr>
            <a:lvl9pPr marL="43560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81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5545137"/>
            <a:ext cx="6697028" cy="65463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707813"/>
            <a:ext cx="6697028" cy="4752975"/>
          </a:xfrm>
        </p:spPr>
        <p:txBody>
          <a:bodyPr/>
          <a:lstStyle>
            <a:lvl1pPr marL="0" indent="0">
              <a:buNone/>
              <a:defRPr sz="3800"/>
            </a:lvl1pPr>
            <a:lvl2pPr marL="544510" indent="0">
              <a:buNone/>
              <a:defRPr sz="3300"/>
            </a:lvl2pPr>
            <a:lvl3pPr marL="1089023" indent="0">
              <a:buNone/>
              <a:defRPr sz="2900"/>
            </a:lvl3pPr>
            <a:lvl4pPr marL="1633533" indent="0">
              <a:buNone/>
              <a:defRPr sz="2400"/>
            </a:lvl4pPr>
            <a:lvl5pPr marL="2178045" indent="0">
              <a:buNone/>
              <a:defRPr sz="2400"/>
            </a:lvl5pPr>
            <a:lvl6pPr marL="2722554" indent="0">
              <a:buNone/>
              <a:defRPr sz="2400"/>
            </a:lvl6pPr>
            <a:lvl7pPr marL="3267068" indent="0">
              <a:buNone/>
              <a:defRPr sz="2400"/>
            </a:lvl7pPr>
            <a:lvl8pPr marL="3811578" indent="0">
              <a:buNone/>
              <a:defRPr sz="2400"/>
            </a:lvl8pPr>
            <a:lvl9pPr marL="435608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6199772"/>
            <a:ext cx="6697028" cy="929690"/>
          </a:xfrm>
        </p:spPr>
        <p:txBody>
          <a:bodyPr/>
          <a:lstStyle>
            <a:lvl1pPr marL="0" indent="0">
              <a:buNone/>
              <a:defRPr sz="1700"/>
            </a:lvl1pPr>
            <a:lvl2pPr marL="544510" indent="0">
              <a:buNone/>
              <a:defRPr sz="1400"/>
            </a:lvl2pPr>
            <a:lvl3pPr marL="1089023" indent="0">
              <a:buNone/>
              <a:defRPr sz="1200"/>
            </a:lvl3pPr>
            <a:lvl4pPr marL="1633533" indent="0">
              <a:buNone/>
              <a:defRPr sz="1100"/>
            </a:lvl4pPr>
            <a:lvl5pPr marL="2178045" indent="0">
              <a:buNone/>
              <a:defRPr sz="1100"/>
            </a:lvl5pPr>
            <a:lvl6pPr marL="2722554" indent="0">
              <a:buNone/>
              <a:defRPr sz="1100"/>
            </a:lvl6pPr>
            <a:lvl7pPr marL="3267068" indent="0">
              <a:buNone/>
              <a:defRPr sz="1100"/>
            </a:lvl7pPr>
            <a:lvl8pPr marL="3811578" indent="0">
              <a:buNone/>
              <a:defRPr sz="1100"/>
            </a:lvl8pPr>
            <a:lvl9pPr marL="43560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2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17232"/>
            <a:ext cx="10045542" cy="1320271"/>
          </a:xfrm>
          <a:prstGeom prst="rect">
            <a:avLst/>
          </a:prstGeom>
        </p:spPr>
        <p:txBody>
          <a:bodyPr vert="horz" lIns="108901" tIns="54452" rIns="108901" bIns="544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848381"/>
            <a:ext cx="10045542" cy="5227906"/>
          </a:xfrm>
          <a:prstGeom prst="rect">
            <a:avLst/>
          </a:prstGeom>
        </p:spPr>
        <p:txBody>
          <a:bodyPr vert="horz" lIns="108901" tIns="54452" rIns="108901" bIns="544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087" y="7342180"/>
            <a:ext cx="2604400" cy="421753"/>
          </a:xfrm>
          <a:prstGeom prst="rect">
            <a:avLst/>
          </a:prstGeom>
        </p:spPr>
        <p:txBody>
          <a:bodyPr vert="horz" lIns="108901" tIns="54452" rIns="108901" bIns="544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588" y="7342180"/>
            <a:ext cx="3534542" cy="421753"/>
          </a:xfrm>
          <a:prstGeom prst="rect">
            <a:avLst/>
          </a:prstGeom>
        </p:spPr>
        <p:txBody>
          <a:bodyPr vert="horz" lIns="108901" tIns="54452" rIns="108901" bIns="544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228" y="7342180"/>
            <a:ext cx="2604400" cy="421753"/>
          </a:xfrm>
          <a:prstGeom prst="rect">
            <a:avLst/>
          </a:prstGeom>
        </p:spPr>
        <p:txBody>
          <a:bodyPr vert="horz" lIns="108901" tIns="54452" rIns="108901" bIns="544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108902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80" indent="-408380" algn="l" defTabSz="108902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829" indent="-340314" algn="l" defTabSz="108902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279" indent="-272251" algn="l" defTabSz="108902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789" indent="-272251" algn="l" defTabSz="10890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304" indent="-272251" algn="l" defTabSz="108902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811" indent="-272251" algn="l" defTabSz="10890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9321" indent="-272251" algn="l" defTabSz="10890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34" indent="-272251" algn="l" defTabSz="10890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8347" indent="-272251" algn="l" defTabSz="10890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510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3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533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045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554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068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578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087" algn="l" defTabSz="10890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8" name="Picture 6" descr="C:\Users\Пользователь\Desktop\СОБЫТИЯ ГОДА\отчетная сессия 2021-22\grahp\лого5про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" y="-53542"/>
            <a:ext cx="4435590" cy="469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Пользователь\Desktop\СОБЫТИЯ ГОДА\отчетная сессия 2021-22\grahp\лого2про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6" y="3808412"/>
            <a:ext cx="2583713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13" y="2741612"/>
            <a:ext cx="111506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 опыте работы по подготовке кадров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АО «Альметьевск-Водоканал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6608" y="5246696"/>
            <a:ext cx="421741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инженера по промышленной и экологической безопасности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Калимуллин Василь Фларитович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0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5" name="Picture 2" descr="C:\Users\Пользователь\Desktop\Элементы для ОГП\Ли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62352" y="3883819"/>
            <a:ext cx="7923214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524561" y="1395114"/>
            <a:ext cx="7473204" cy="5094250"/>
            <a:chOff x="3070686" y="1234612"/>
            <a:chExt cx="7473204" cy="509425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070686" y="1234612"/>
              <a:ext cx="7473204" cy="5094250"/>
              <a:chOff x="602886" y="1255212"/>
              <a:chExt cx="7473204" cy="5094250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64344" y="1255212"/>
                <a:ext cx="6611746" cy="5094250"/>
                <a:chOff x="200774" y="1477218"/>
                <a:chExt cx="6611746" cy="5094250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2926595" y="4470991"/>
                  <a:ext cx="1080870" cy="1984006"/>
                  <a:chOff x="5330077" y="928842"/>
                  <a:chExt cx="1641641" cy="3088771"/>
                </a:xfrm>
              </p:grpSpPr>
              <p:pic>
                <p:nvPicPr>
                  <p:cNvPr id="108" name="Рисунок 10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30077" y="2078182"/>
                    <a:ext cx="1641641" cy="1489062"/>
                  </a:xfrm>
                  <a:prstGeom prst="rect">
                    <a:avLst/>
                  </a:prstGeom>
                </p:spPr>
              </p:pic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622508" y="928842"/>
                    <a:ext cx="1001134" cy="5749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КНС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543866" y="3442624"/>
                    <a:ext cx="1203601" cy="5749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 шт.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3859816" y="1850670"/>
                  <a:ext cx="2609112" cy="2008746"/>
                  <a:chOff x="4703532" y="2131885"/>
                  <a:chExt cx="3550128" cy="2969527"/>
                </a:xfrm>
              </p:grpSpPr>
              <p:pic>
                <p:nvPicPr>
                  <p:cNvPr id="105" name="Рисунок 104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8643" y="2950557"/>
                    <a:ext cx="2451297" cy="1642177"/>
                  </a:xfrm>
                  <a:prstGeom prst="rect">
                    <a:avLst/>
                  </a:prstGeom>
                </p:spPr>
              </p:pic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703532" y="2131885"/>
                    <a:ext cx="3550128" cy="5459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часток водоподготовки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5841259" y="4555429"/>
                    <a:ext cx="2164748" cy="5459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 тыс. м</a:t>
                    </a:r>
                    <a:r>
                      <a:rPr lang="ru-RU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/сут.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0" name="Группа 69"/>
                <p:cNvGrpSpPr/>
                <p:nvPr/>
              </p:nvGrpSpPr>
              <p:grpSpPr>
                <a:xfrm>
                  <a:off x="4352615" y="4455083"/>
                  <a:ext cx="2459905" cy="2011521"/>
                  <a:chOff x="5787087" y="2905255"/>
                  <a:chExt cx="3500688" cy="3263770"/>
                </a:xfrm>
              </p:grpSpPr>
              <p:pic>
                <p:nvPicPr>
                  <p:cNvPr id="102" name="Рисунок 10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40040" y="3892983"/>
                    <a:ext cx="2598567" cy="1670508"/>
                  </a:xfrm>
                  <a:prstGeom prst="rect">
                    <a:avLst/>
                  </a:prstGeom>
                </p:spPr>
              </p:pic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787087" y="2905255"/>
                    <a:ext cx="3500688" cy="10486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Очистные сооружения </a:t>
                    </a:r>
                  </a:p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канализации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363436" y="5569770"/>
                    <a:ext cx="2264076" cy="599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 тыс. м</a:t>
                    </a:r>
                    <a:r>
                      <a:rPr lang="ru-RU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/сут.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" name="Группа 70"/>
                <p:cNvGrpSpPr/>
                <p:nvPr/>
              </p:nvGrpSpPr>
              <p:grpSpPr>
                <a:xfrm>
                  <a:off x="200774" y="1477218"/>
                  <a:ext cx="2955692" cy="2950459"/>
                  <a:chOff x="200774" y="1477218"/>
                  <a:chExt cx="2955692" cy="2950459"/>
                </a:xfrm>
              </p:grpSpPr>
              <p:pic>
                <p:nvPicPr>
                  <p:cNvPr id="86" name="Рисунок 8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031" y="2404463"/>
                    <a:ext cx="774322" cy="942166"/>
                  </a:xfrm>
                  <a:prstGeom prst="rect">
                    <a:avLst/>
                  </a:prstGeom>
                </p:spPr>
              </p:pic>
              <p:grpSp>
                <p:nvGrpSpPr>
                  <p:cNvPr id="87" name="Группа 86"/>
                  <p:cNvGrpSpPr/>
                  <p:nvPr/>
                </p:nvGrpSpPr>
                <p:grpSpPr>
                  <a:xfrm>
                    <a:off x="200774" y="1477218"/>
                    <a:ext cx="2955692" cy="2950459"/>
                    <a:chOff x="200774" y="1477218"/>
                    <a:chExt cx="2955692" cy="2950459"/>
                  </a:xfrm>
                </p:grpSpPr>
                <p:grpSp>
                  <p:nvGrpSpPr>
                    <p:cNvPr id="88" name="Группа 87"/>
                    <p:cNvGrpSpPr/>
                    <p:nvPr/>
                  </p:nvGrpSpPr>
                  <p:grpSpPr>
                    <a:xfrm>
                      <a:off x="568532" y="2577641"/>
                      <a:ext cx="2181976" cy="457226"/>
                      <a:chOff x="909931" y="1811451"/>
                      <a:chExt cx="2392069" cy="457226"/>
                    </a:xfrm>
                  </p:grpSpPr>
                  <p:grpSp>
                    <p:nvGrpSpPr>
                      <p:cNvPr id="97" name="Группа 96"/>
                      <p:cNvGrpSpPr/>
                      <p:nvPr/>
                    </p:nvGrpSpPr>
                    <p:grpSpPr>
                      <a:xfrm>
                        <a:off x="909931" y="1811451"/>
                        <a:ext cx="2378295" cy="317755"/>
                        <a:chOff x="1118613" y="2118407"/>
                        <a:chExt cx="2378295" cy="317755"/>
                      </a:xfrm>
                    </p:grpSpPr>
                    <p:pic>
                      <p:nvPicPr>
                        <p:cNvPr id="99" name="Рисунок 98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0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5919" t="11940" r="45532" b="74792"/>
                        <a:stretch/>
                      </p:blipFill>
                      <p:spPr>
                        <a:xfrm flipV="1">
                          <a:off x="2519506" y="2151768"/>
                          <a:ext cx="977402" cy="16793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0" name="Рисунок 99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7405" t="12382" r="50734" b="73801"/>
                        <a:stretch/>
                      </p:blipFill>
                      <p:spPr>
                        <a:xfrm flipV="1">
                          <a:off x="1389655" y="2118407"/>
                          <a:ext cx="299340" cy="206242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1" name="Рисунок 100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77971" t="72700" r="3129" b="1640"/>
                        <a:stretch/>
                      </p:blipFill>
                      <p:spPr>
                        <a:xfrm rot="5400000" flipV="1">
                          <a:off x="1108866" y="2136346"/>
                          <a:ext cx="309563" cy="29006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98" name="TextBox 97"/>
                      <p:cNvSpPr txBox="1"/>
                      <p:nvPr/>
                    </p:nvSpPr>
                    <p:spPr>
                      <a:xfrm>
                        <a:off x="2373767" y="1899345"/>
                        <a:ext cx="92823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286 км</a:t>
                        </a:r>
                        <a:endPara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89" name="Группа 88"/>
                    <p:cNvGrpSpPr/>
                    <p:nvPr/>
                  </p:nvGrpSpPr>
                  <p:grpSpPr>
                    <a:xfrm>
                      <a:off x="200774" y="3485511"/>
                      <a:ext cx="2955692" cy="942166"/>
                      <a:chOff x="506763" y="2653221"/>
                      <a:chExt cx="3240283" cy="942166"/>
                    </a:xfrm>
                  </p:grpSpPr>
                  <p:grpSp>
                    <p:nvGrpSpPr>
                      <p:cNvPr id="91" name="Группа 90"/>
                      <p:cNvGrpSpPr/>
                      <p:nvPr/>
                    </p:nvGrpSpPr>
                    <p:grpSpPr>
                      <a:xfrm>
                        <a:off x="506763" y="2653221"/>
                        <a:ext cx="3187206" cy="942166"/>
                        <a:chOff x="506763" y="2655308"/>
                        <a:chExt cx="3187206" cy="942166"/>
                      </a:xfrm>
                    </p:grpSpPr>
                    <p:pic>
                      <p:nvPicPr>
                        <p:cNvPr id="93" name="Рисунок 92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3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5919" t="11940" r="45532" b="74792"/>
                        <a:stretch/>
                      </p:blipFill>
                      <p:spPr>
                        <a:xfrm flipV="1">
                          <a:off x="2289854" y="2831500"/>
                          <a:ext cx="1404115" cy="16793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4" name="Рисунок 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06763" y="2655308"/>
                          <a:ext cx="848878" cy="94216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5" name="Рисунок 94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7405" t="12382" r="50734" b="73801"/>
                        <a:stretch/>
                      </p:blipFill>
                      <p:spPr>
                        <a:xfrm flipV="1">
                          <a:off x="1180973" y="2812725"/>
                          <a:ext cx="299340" cy="206242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6" name="Рисунок 9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77971" t="72700" r="3129" b="1640"/>
                        <a:stretch/>
                      </p:blipFill>
                      <p:spPr>
                        <a:xfrm rot="5400000" flipV="1">
                          <a:off x="900184" y="2830664"/>
                          <a:ext cx="309563" cy="29006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92" name="TextBox 91"/>
                      <p:cNvSpPr txBox="1"/>
                      <p:nvPr/>
                    </p:nvSpPr>
                    <p:spPr>
                      <a:xfrm>
                        <a:off x="2502491" y="2875758"/>
                        <a:ext cx="124455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313,46 км</a:t>
                        </a:r>
                        <a:endPara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561954" y="1477218"/>
                      <a:ext cx="22638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одопроводные сети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2" name="Группа 71"/>
                <p:cNvGrpSpPr/>
                <p:nvPr/>
              </p:nvGrpSpPr>
              <p:grpSpPr>
                <a:xfrm>
                  <a:off x="236545" y="4480889"/>
                  <a:ext cx="2471959" cy="2090579"/>
                  <a:chOff x="236545" y="4480889"/>
                  <a:chExt cx="2471959" cy="2090579"/>
                </a:xfrm>
              </p:grpSpPr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790275" y="6038052"/>
                    <a:ext cx="1628155" cy="533416"/>
                    <a:chOff x="1099366" y="5054687"/>
                    <a:chExt cx="1628155" cy="533416"/>
                  </a:xfrm>
                </p:grpSpPr>
                <p:grpSp>
                  <p:nvGrpSpPr>
                    <p:cNvPr id="80" name="Группа 79"/>
                    <p:cNvGrpSpPr/>
                    <p:nvPr/>
                  </p:nvGrpSpPr>
                  <p:grpSpPr>
                    <a:xfrm>
                      <a:off x="1099366" y="5054687"/>
                      <a:ext cx="1628155" cy="277139"/>
                      <a:chOff x="1099366" y="5054687"/>
                      <a:chExt cx="1628155" cy="277139"/>
                    </a:xfrm>
                  </p:grpSpPr>
                  <p:pic>
                    <p:nvPicPr>
                      <p:cNvPr id="82" name="Рисунок 8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 l="52951" t="38997" r="35237" b="50002"/>
                      <a:stretch/>
                    </p:blipFill>
                    <p:spPr>
                      <a:xfrm>
                        <a:off x="2230091" y="5054687"/>
                        <a:ext cx="497430" cy="2771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3" name="Группа 82"/>
                      <p:cNvGrpSpPr/>
                      <p:nvPr/>
                    </p:nvGrpSpPr>
                    <p:grpSpPr>
                      <a:xfrm>
                        <a:off x="1099366" y="5108666"/>
                        <a:ext cx="1169867" cy="169185"/>
                        <a:chOff x="1099366" y="5108666"/>
                        <a:chExt cx="1169867" cy="169185"/>
                      </a:xfrm>
                    </p:grpSpPr>
                    <p:pic>
                      <p:nvPicPr>
                        <p:cNvPr id="84" name="Рисунок 83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5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5919" t="11940" r="45532" b="74792"/>
                        <a:stretch/>
                      </p:blipFill>
                      <p:spPr>
                        <a:xfrm rot="10800000" flipV="1">
                          <a:off x="1099366" y="5108668"/>
                          <a:ext cx="671912" cy="16918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5" name="Рисунок 84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5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5920" t="11940" r="53286" b="74792"/>
                        <a:stretch/>
                      </p:blipFill>
                      <p:spPr>
                        <a:xfrm rot="10800000" flipV="1">
                          <a:off x="1732488" y="5108666"/>
                          <a:ext cx="536745" cy="169183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1291069" y="5218771"/>
                      <a:ext cx="10198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245,6 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4" name="Группа 73"/>
                  <p:cNvGrpSpPr/>
                  <p:nvPr/>
                </p:nvGrpSpPr>
                <p:grpSpPr>
                  <a:xfrm>
                    <a:off x="778629" y="5094095"/>
                    <a:ext cx="1111091" cy="549032"/>
                    <a:chOff x="1083388" y="4214401"/>
                    <a:chExt cx="1111091" cy="549032"/>
                  </a:xfrm>
                </p:grpSpPr>
                <p:grpSp>
                  <p:nvGrpSpPr>
                    <p:cNvPr id="76" name="Группа 75"/>
                    <p:cNvGrpSpPr/>
                    <p:nvPr/>
                  </p:nvGrpSpPr>
                  <p:grpSpPr>
                    <a:xfrm>
                      <a:off x="1099367" y="4214401"/>
                      <a:ext cx="1095112" cy="277139"/>
                      <a:chOff x="1514169" y="5202362"/>
                      <a:chExt cx="1902340" cy="504055"/>
                    </a:xfrm>
                  </p:grpSpPr>
                  <p:pic>
                    <p:nvPicPr>
                      <p:cNvPr id="78" name="Рисунок 7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 l="15919" t="11940" r="45532" b="74792"/>
                      <a:stretch/>
                    </p:blipFill>
                    <p:spPr>
                      <a:xfrm rot="10800000" flipV="1">
                        <a:off x="1514169" y="5300536"/>
                        <a:ext cx="1167191" cy="30770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9" name="Рисунок 7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 l="52951" t="38997" r="35237" b="50002"/>
                      <a:stretch/>
                    </p:blipFill>
                    <p:spPr>
                      <a:xfrm>
                        <a:off x="2552414" y="5202362"/>
                        <a:ext cx="864095" cy="50405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083388" y="4394101"/>
                      <a:ext cx="8515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36545" y="4480889"/>
                    <a:ext cx="24719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анализационные сети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4" name="TextBox 63"/>
              <p:cNvSpPr txBox="1"/>
              <p:nvPr/>
            </p:nvSpPr>
            <p:spPr>
              <a:xfrm>
                <a:off x="602886" y="2408949"/>
                <a:ext cx="830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2887" y="3467660"/>
                <a:ext cx="830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6442" y="4776780"/>
                <a:ext cx="830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6441" y="5735618"/>
                <a:ext cx="830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г.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5803927" y="314504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+9,6 %</a:t>
              </a:r>
              <a:endPara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33094" y="5591182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+1,9 %</a:t>
              </a:r>
              <a:endPara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2" t="18539" r="11013" b="20273"/>
          <a:stretch/>
        </p:blipFill>
        <p:spPr>
          <a:xfrm>
            <a:off x="2317522" y="2188005"/>
            <a:ext cx="795626" cy="636502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2" t="18539" r="11013" b="20273"/>
          <a:stretch/>
        </p:blipFill>
        <p:spPr>
          <a:xfrm>
            <a:off x="2323248" y="3266434"/>
            <a:ext cx="787337" cy="62987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3" y="4730036"/>
            <a:ext cx="540434" cy="540434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88" y="5687846"/>
            <a:ext cx="540434" cy="540434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23" y="2227663"/>
            <a:ext cx="540434" cy="54043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11" y="3255336"/>
            <a:ext cx="540434" cy="540434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7938817" y="2696829"/>
            <a:ext cx="260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сотрудников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786865" y="411223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375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чел.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9786865" y="307502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436 чел.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10312370" y="362381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-14%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4" y="3366769"/>
            <a:ext cx="1288828" cy="1288828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7935470" y="3051661"/>
            <a:ext cx="75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935471" y="4110372"/>
            <a:ext cx="75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Стрелка вниз 129"/>
          <p:cNvSpPr/>
          <p:nvPr/>
        </p:nvSpPr>
        <p:spPr>
          <a:xfrm>
            <a:off x="10019850" y="3534331"/>
            <a:ext cx="292138" cy="488162"/>
          </a:xfrm>
          <a:prstGeom prst="downArrow">
            <a:avLst>
              <a:gd name="adj1" fmla="val 50000"/>
              <a:gd name="adj2" fmla="val 1113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9876689" y="5037795"/>
            <a:ext cx="11128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348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чел.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7935469" y="4925051"/>
            <a:ext cx="759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251229" y="449998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-6,7%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Стрелка вниз 135"/>
          <p:cNvSpPr/>
          <p:nvPr/>
        </p:nvSpPr>
        <p:spPr>
          <a:xfrm>
            <a:off x="9983266" y="4551186"/>
            <a:ext cx="292138" cy="488162"/>
          </a:xfrm>
          <a:prstGeom prst="downArrow">
            <a:avLst>
              <a:gd name="adj1" fmla="val 50000"/>
              <a:gd name="adj2" fmla="val 1113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4157454" y="4740385"/>
            <a:ext cx="892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шт.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6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5" name="Picture 2" descr="C:\Users\Пользователь\Desktop\Элементы для ОГП\Ли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62352" y="3883819"/>
            <a:ext cx="7923214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ublic\Pictures\Sample Pictures\pict18-7281732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34" y="1674796"/>
            <a:ext cx="9858444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7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5" name="Picture 2" descr="C:\Users\Пользователь\Desktop\Элементы для ОГП\Ли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62352" y="3883819"/>
            <a:ext cx="7923214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1480" y="5126036"/>
            <a:ext cx="4134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мероприятия по охране труда за 2021 год составили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3 000,0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1480" y="6375853"/>
            <a:ext cx="4697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работника составили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776" y="2544108"/>
            <a:ext cx="482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мероприятия по охране труда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2022 года составили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млн.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776" y="3855837"/>
            <a:ext cx="4576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работника составили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132591" y="1398444"/>
            <a:ext cx="5025607" cy="383368"/>
            <a:chOff x="6132509" y="1396780"/>
            <a:chExt cx="5025607" cy="38336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283962" y="1749633"/>
              <a:ext cx="4783212" cy="30515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32509" y="1396780"/>
              <a:ext cx="50256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МЕРОПРИЯТИЯ И ЗАТРАТЫ НА ОХРАНУ ТРУДА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74" y="2148965"/>
            <a:ext cx="4413200" cy="2677887"/>
          </a:xfrm>
          <a:prstGeom prst="rect">
            <a:avLst/>
          </a:prstGeom>
        </p:spPr>
      </p:pic>
      <p:pic>
        <p:nvPicPr>
          <p:cNvPr id="15" name="Picture 4" descr="Z:\Фото\26.05.2022\DSC_04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6674" y="5027612"/>
            <a:ext cx="4413201" cy="267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1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5" name="Picture 2" descr="C:\Users\Пользователь\Desktop\Элементы для ОГП\Ли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62352" y="3883819"/>
            <a:ext cx="7923214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blic\Pictures\Sample Pictures\WC592-webinar-presentation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948" y="1746234"/>
            <a:ext cx="9787006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7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5" name="Picture 2" descr="C:\Users\Пользователь\Desktop\Элементы для ОГП\Ли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62352" y="3883819"/>
            <a:ext cx="7923214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217" y="2894012"/>
            <a:ext cx="3536227" cy="332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3"/>
          <a:stretch/>
        </p:blipFill>
        <p:spPr>
          <a:xfrm>
            <a:off x="71724" y="1629133"/>
            <a:ext cx="3536226" cy="332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82" b="7625"/>
          <a:stretch/>
        </p:blipFill>
        <p:spPr>
          <a:xfrm rot="16200000">
            <a:off x="7595287" y="4234553"/>
            <a:ext cx="3321708" cy="35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Гульсирин\Graphics\гербы, флаги, лого\ЛОГО ГОД ЦИФРЫ 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56" y="62270"/>
            <a:ext cx="1981200" cy="7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эколог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449" y="94634"/>
            <a:ext cx="1110807" cy="1351157"/>
          </a:xfrm>
          <a:prstGeom prst="rect">
            <a:avLst/>
          </a:prstGeom>
        </p:spPr>
      </p:pic>
      <p:pic>
        <p:nvPicPr>
          <p:cNvPr id="8" name="Picture 6" descr="C:\Users\Пользователь\Desktop\СОБЫТИЯ ГОДА\отчетная сессия 2021-22\grahp\лого5про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" y="-1588"/>
            <a:ext cx="4435590" cy="469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Пользователь\Desktop\СОБЫТИЯ ГОДА\отчетная сессия 2021-22\grahp\лого2про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6" y="3808412"/>
            <a:ext cx="2583713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4431" y="3275012"/>
            <a:ext cx="5975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D7D7D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3052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ГП">
      <a:dk1>
        <a:srgbClr val="1C1C1C"/>
      </a:dk1>
      <a:lt1>
        <a:sysClr val="window" lastClr="FFFFFF"/>
      </a:lt1>
      <a:dk2>
        <a:srgbClr val="9D9D9C"/>
      </a:dk2>
      <a:lt2>
        <a:srgbClr val="EEECE1"/>
      </a:lt2>
      <a:accent1>
        <a:srgbClr val="0D4677"/>
      </a:accent1>
      <a:accent2>
        <a:srgbClr val="E13546"/>
      </a:accent2>
      <a:accent3>
        <a:srgbClr val="1A9C77"/>
      </a:accent3>
      <a:accent4>
        <a:srgbClr val="ECAF44"/>
      </a:accent4>
      <a:accent5>
        <a:srgbClr val="9CC4AD"/>
      </a:accent5>
      <a:accent6>
        <a:srgbClr val="F8E45D"/>
      </a:accent6>
      <a:hlink>
        <a:srgbClr val="6A7D25"/>
      </a:hlink>
      <a:folHlink>
        <a:srgbClr val="B6CF4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167</Words>
  <Application>Microsoft Office PowerPoint</Application>
  <PresentationFormat>Произвольный</PresentationFormat>
  <Paragraphs>44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 2022</dc:title>
  <dc:creator>Пользователь</dc:creator>
  <cp:lastModifiedBy>W7</cp:lastModifiedBy>
  <cp:revision>194</cp:revision>
  <dcterms:created xsi:type="dcterms:W3CDTF">2022-02-24T10:29:48Z</dcterms:created>
  <dcterms:modified xsi:type="dcterms:W3CDTF">2022-10-20T17:22:53Z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LastSaved">
    <vt:filetime>2022-02-24T00:00:00Z</vt:filetime>
  </property>
</Properties>
</file>