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62" r:id="rId2"/>
    <p:sldId id="264" r:id="rId3"/>
    <p:sldId id="263" r:id="rId4"/>
    <p:sldId id="268" r:id="rId5"/>
    <p:sldId id="265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2CBEB1-A92F-41C7-AE87-9383DD1990B5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4E615-7418-4656-9A3C-14D6A41108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info@ritcr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624736" cy="324036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Региональная система добровольной</a:t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сертификации в жилищно-коммунальной </a:t>
            </a:r>
            <a:b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сфере «ЖКС-Качество»</a:t>
            </a:r>
            <a:endParaRPr lang="ru-RU" sz="48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560840" cy="14401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</a:rPr>
              <a:t>Апраксина Светлана Владимировна –начальник отдела сертификации персонала и услуг Исполнительного органа Региональной системы добровольной сертификации в жилищно-коммунальной сфере «ЖКС-Качество»</a:t>
            </a:r>
          </a:p>
          <a:p>
            <a:pPr algn="ctr"/>
            <a:r>
              <a:rPr lang="ru-RU" sz="6400" b="1" dirty="0" smtClean="0"/>
              <a:t>Казань, 2012 г.</a:t>
            </a:r>
            <a:endParaRPr lang="ru-RU" sz="6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1683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844824"/>
            <a:ext cx="2158008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124929" cy="5832648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88024" y="908720"/>
            <a:ext cx="4032448" cy="568863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«ЖКС-Качество» зарегистрирована в едином реестре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 добровольной сертификации Федерального агентства по техническому регулированию и метрологии (регистрационный №РООС RU.Л938.04 ФЕЕ0) </a:t>
            </a:r>
          </a:p>
        </p:txBody>
      </p:sp>
    </p:spTree>
    <p:extLst>
      <p:ext uri="{BB962C8B-B14F-4D97-AF65-F5344CB8AC3E}">
        <p14:creationId xmlns:p14="http://schemas.microsoft.com/office/powerpoint/2010/main" val="39434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688"/>
            <a:ext cx="8784976" cy="66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9" y="332656"/>
            <a:ext cx="824815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0" y="1838948"/>
            <a:ext cx="3394075" cy="2329532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12675" y="1920085"/>
            <a:ext cx="5079805" cy="443484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itchFamily="2" charset="2"/>
              <a:buChar char="q"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повышение и поддержание </a:t>
            </a:r>
            <a:r>
              <a:rPr lang="ru-RU" b="1" dirty="0">
                <a:solidFill>
                  <a:srgbClr val="C00000"/>
                </a:solidFill>
              </a:rPr>
              <a:t>на должном уровне качества </a:t>
            </a:r>
            <a:r>
              <a:rPr lang="ru-RU" b="1" dirty="0" smtClean="0">
                <a:solidFill>
                  <a:srgbClr val="C00000"/>
                </a:solidFill>
              </a:rPr>
              <a:t>и безопасности </a:t>
            </a:r>
            <a:r>
              <a:rPr lang="ru-RU" b="1" dirty="0">
                <a:solidFill>
                  <a:srgbClr val="C00000"/>
                </a:solidFill>
              </a:rPr>
              <a:t>услуг в жилищно-коммунальной сфере </a:t>
            </a:r>
            <a:r>
              <a:rPr lang="ru-RU" b="1" dirty="0" smtClean="0">
                <a:solidFill>
                  <a:srgbClr val="C00000"/>
                </a:solidFill>
              </a:rPr>
              <a:t>РТ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защита прав и интересов населения от недобросовестного предпринимательства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9" y="4149080"/>
            <a:ext cx="3384376" cy="24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4206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№184 от 27.12.2002 г. «О техническом регулировании»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12676"/>
            <a:ext cx="8568952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Лица, создавшие систему добровольной сертификации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374441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устанавливают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3144" y="1352764"/>
            <a:ext cx="364732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определяют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8588" y="2181964"/>
            <a:ext cx="30318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частников системы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971417"/>
            <a:ext cx="3672408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- требования к объектам   сертификации (характеристики объектов)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20916"/>
            <a:ext cx="3960440" cy="16381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перечень объектов, подлежащих сертификации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равила выполнения работ по сертификации</a:t>
            </a:r>
          </a:p>
          <a:p>
            <a:pPr marL="285750" indent="-285750">
              <a:buFontTx/>
              <a:buChar char="-"/>
            </a:pPr>
            <a:r>
              <a:rPr lang="ru-RU" smtClean="0">
                <a:solidFill>
                  <a:srgbClr val="7030A0"/>
                </a:solidFill>
              </a:rPr>
              <a:t>порядок </a:t>
            </a:r>
            <a:r>
              <a:rPr lang="ru-RU" dirty="0" smtClean="0">
                <a:solidFill>
                  <a:srgbClr val="7030A0"/>
                </a:solidFill>
              </a:rPr>
              <a:t>оплаты работ по сертификации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51520" y="4694964"/>
            <a:ext cx="3960440" cy="2163036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sz="1600" dirty="0" smtClean="0">
                <a:solidFill>
                  <a:srgbClr val="7030A0"/>
                </a:solidFill>
              </a:rPr>
              <a:t>Порядок проведения работ по сертификации персонала и услуг организаций.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- Порядок проведения </a:t>
            </a:r>
            <a:r>
              <a:rPr lang="ru-RU" sz="1600" dirty="0" err="1" smtClean="0">
                <a:solidFill>
                  <a:srgbClr val="7030A0"/>
                </a:solidFill>
              </a:rPr>
              <a:t>инспекци-онного</a:t>
            </a:r>
            <a:r>
              <a:rPr lang="ru-RU" sz="1600" dirty="0" smtClean="0">
                <a:solidFill>
                  <a:srgbClr val="7030A0"/>
                </a:solidFill>
              </a:rPr>
              <a:t> контроля деятельности организаций, имеющих </a:t>
            </a:r>
            <a:r>
              <a:rPr lang="ru-RU" sz="1600" dirty="0" err="1" smtClean="0">
                <a:solidFill>
                  <a:srgbClr val="7030A0"/>
                </a:solidFill>
              </a:rPr>
              <a:t>серти-фикат</a:t>
            </a:r>
            <a:r>
              <a:rPr lang="ru-RU" sz="1600" dirty="0" smtClean="0">
                <a:solidFill>
                  <a:srgbClr val="7030A0"/>
                </a:solidFill>
              </a:rPr>
              <a:t> соответствия.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148064" y="4694964"/>
            <a:ext cx="3672408" cy="2163036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-   технический регламент    -   стандарт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равила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условия договора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47764" y="1016732"/>
            <a:ext cx="0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47764" y="1784812"/>
            <a:ext cx="0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47764" y="1784812"/>
            <a:ext cx="3456384" cy="1152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51720" y="42930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8" idx="2"/>
            <a:endCxn id="8" idx="2"/>
          </p:cNvCxnSpPr>
          <p:nvPr/>
        </p:nvCxnSpPr>
        <p:spPr>
          <a:xfrm>
            <a:off x="2231740" y="43590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" idx="2"/>
            <a:endCxn id="5" idx="2"/>
          </p:cNvCxnSpPr>
          <p:nvPr/>
        </p:nvCxnSpPr>
        <p:spPr>
          <a:xfrm>
            <a:off x="6996808" y="17848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" idx="2"/>
          </p:cNvCxnSpPr>
          <p:nvPr/>
        </p:nvCxnSpPr>
        <p:spPr>
          <a:xfrm>
            <a:off x="6996808" y="1784812"/>
            <a:ext cx="0" cy="3971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996808" y="1016732"/>
            <a:ext cx="0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447764" y="4359098"/>
            <a:ext cx="0" cy="33586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7" idx="2"/>
          </p:cNvCxnSpPr>
          <p:nvPr/>
        </p:nvCxnSpPr>
        <p:spPr>
          <a:xfrm>
            <a:off x="6984268" y="3835513"/>
            <a:ext cx="12540" cy="85945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«Республиканский инженерно-технический центр»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420044, г. Казань,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Волгоградская, 34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 (843) 520-70-50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акс (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843) 520-70-50 (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доб.107)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info@ritcrt.ru</a:t>
            </a: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www.ritcrt.ru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67" y="2886500"/>
            <a:ext cx="3738265" cy="15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190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 Региональная система добровольной сертификации в жилищно-коммунальной  сфере «ЖКС-Качество»</vt:lpstr>
      <vt:lpstr>Презентация PowerPoint</vt:lpstr>
      <vt:lpstr>Презентация PowerPoint</vt:lpstr>
      <vt:lpstr>Презентация PowerPoint</vt:lpstr>
      <vt:lpstr>Федеральный закон №184 от 27.12.2002 г. «О техническом регулировании»</vt:lpstr>
      <vt:lpstr>ОАО «Республиканский инженерно-технический центр»</vt:lpstr>
    </vt:vector>
  </TitlesOfParts>
  <Company>ОАО РИТЦ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Апраксина</dc:creator>
  <cp:lastModifiedBy>Светлана В. Апраксина</cp:lastModifiedBy>
  <cp:revision>52</cp:revision>
  <dcterms:created xsi:type="dcterms:W3CDTF">2012-12-04T06:44:59Z</dcterms:created>
  <dcterms:modified xsi:type="dcterms:W3CDTF">2012-12-12T05:29:13Z</dcterms:modified>
</cp:coreProperties>
</file>